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</p:sldMasterIdLst>
  <p:notesMasterIdLst>
    <p:notesMasterId r:id="rId9"/>
  </p:notesMasterIdLst>
  <p:handoutMasterIdLst>
    <p:handoutMasterId r:id="rId10"/>
  </p:handoutMasterIdLst>
  <p:sldIdLst>
    <p:sldId id="383" r:id="rId2"/>
    <p:sldId id="352" r:id="rId3"/>
    <p:sldId id="385" r:id="rId4"/>
    <p:sldId id="384" r:id="rId5"/>
    <p:sldId id="388" r:id="rId6"/>
    <p:sldId id="386" r:id="rId7"/>
    <p:sldId id="387" r:id="rId8"/>
  </p:sldIdLst>
  <p:sldSz cx="9147175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8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0E2CF-F5EB-4897-A0A8-CB578615B659}" v="6" dt="2022-09-01T02:18:21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21" y="82"/>
      </p:cViewPr>
      <p:guideLst>
        <p:guide orient="horz" pos="1621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10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ison Taylor" userId="44da5afe9d13f1f0" providerId="LiveId" clId="{8AC5CBF6-49E7-437A-B41B-95712EE9C5A9}"/>
    <pc:docChg chg="custSel modMainMaster">
      <pc:chgData name="Allison Taylor" userId="44da5afe9d13f1f0" providerId="LiveId" clId="{8AC5CBF6-49E7-437A-B41B-95712EE9C5A9}" dt="2018-09-03T07:11:44.410" v="9"/>
      <pc:docMkLst>
        <pc:docMk/>
      </pc:docMkLst>
      <pc:sldMasterChg chg="modSldLayout">
        <pc:chgData name="Allison Taylor" userId="44da5afe9d13f1f0" providerId="LiveId" clId="{8AC5CBF6-49E7-437A-B41B-95712EE9C5A9}" dt="2018-09-03T07:11:44.410" v="9"/>
        <pc:sldMasterMkLst>
          <pc:docMk/>
          <pc:sldMasterMk cId="0" sldId="2147483874"/>
        </pc:sldMasterMkLst>
        <pc:sldLayoutChg chg="modSp">
          <pc:chgData name="Allison Taylor" userId="44da5afe9d13f1f0" providerId="LiveId" clId="{8AC5CBF6-49E7-437A-B41B-95712EE9C5A9}" dt="2018-09-03T07:10:53.077" v="1"/>
          <pc:sldLayoutMkLst>
            <pc:docMk/>
            <pc:sldMasterMk cId="0" sldId="2147483874"/>
            <pc:sldLayoutMk cId="0" sldId="2147483875"/>
          </pc:sldLayoutMkLst>
          <pc:picChg chg="mod">
            <ac:chgData name="Allison Taylor" userId="44da5afe9d13f1f0" providerId="LiveId" clId="{8AC5CBF6-49E7-437A-B41B-95712EE9C5A9}" dt="2018-09-03T07:10:53.077" v="1"/>
            <ac:picMkLst>
              <pc:docMk/>
              <pc:sldMasterMk cId="0" sldId="2147483874"/>
              <pc:sldLayoutMk cId="0" sldId="2147483875"/>
              <ac:picMk id="5" creationId="{11E67670-A2A7-4915-8B0C-7336AFDB5718}"/>
            </ac:picMkLst>
          </pc:picChg>
        </pc:sldLayoutChg>
        <pc:sldLayoutChg chg="modSp">
          <pc:chgData name="Allison Taylor" userId="44da5afe9d13f1f0" providerId="LiveId" clId="{8AC5CBF6-49E7-437A-B41B-95712EE9C5A9}" dt="2018-09-03T07:11:13.044" v="3"/>
          <pc:sldLayoutMkLst>
            <pc:docMk/>
            <pc:sldMasterMk cId="0" sldId="2147483874"/>
            <pc:sldLayoutMk cId="0" sldId="2147483876"/>
          </pc:sldLayoutMkLst>
          <pc:picChg chg="mod">
            <ac:chgData name="Allison Taylor" userId="44da5afe9d13f1f0" providerId="LiveId" clId="{8AC5CBF6-49E7-437A-B41B-95712EE9C5A9}" dt="2018-09-03T07:11:13.044" v="3"/>
            <ac:picMkLst>
              <pc:docMk/>
              <pc:sldMasterMk cId="0" sldId="2147483874"/>
              <pc:sldLayoutMk cId="0" sldId="2147483876"/>
              <ac:picMk id="9" creationId="{445B620E-62F4-4B76-864D-88A385BCE2E2}"/>
            </ac:picMkLst>
          </pc:picChg>
        </pc:sldLayoutChg>
        <pc:sldLayoutChg chg="modSp">
          <pc:chgData name="Allison Taylor" userId="44da5afe9d13f1f0" providerId="LiveId" clId="{8AC5CBF6-49E7-437A-B41B-95712EE9C5A9}" dt="2018-09-03T07:11:31.260" v="5" actId="14826"/>
          <pc:sldLayoutMkLst>
            <pc:docMk/>
            <pc:sldMasterMk cId="0" sldId="2147483874"/>
            <pc:sldLayoutMk cId="0" sldId="2147483878"/>
          </pc:sldLayoutMkLst>
          <pc:picChg chg="mod">
            <ac:chgData name="Allison Taylor" userId="44da5afe9d13f1f0" providerId="LiveId" clId="{8AC5CBF6-49E7-437A-B41B-95712EE9C5A9}" dt="2018-09-03T07:11:31.260" v="5" actId="14826"/>
            <ac:picMkLst>
              <pc:docMk/>
              <pc:sldMasterMk cId="0" sldId="2147483874"/>
              <pc:sldLayoutMk cId="0" sldId="2147483878"/>
              <ac:picMk id="7" creationId="{181FE1C0-CE49-4905-864E-06729B8D6626}"/>
            </ac:picMkLst>
          </pc:picChg>
        </pc:sldLayoutChg>
        <pc:sldLayoutChg chg="addSp delSp">
          <pc:chgData name="Allison Taylor" userId="44da5afe9d13f1f0" providerId="LiveId" clId="{8AC5CBF6-49E7-437A-B41B-95712EE9C5A9}" dt="2018-09-03T07:11:41.743" v="7"/>
          <pc:sldLayoutMkLst>
            <pc:docMk/>
            <pc:sldMasterMk cId="0" sldId="2147483874"/>
            <pc:sldLayoutMk cId="0" sldId="2147483880"/>
          </pc:sldLayoutMkLst>
          <pc:picChg chg="del">
            <ac:chgData name="Allison Taylor" userId="44da5afe9d13f1f0" providerId="LiveId" clId="{8AC5CBF6-49E7-437A-B41B-95712EE9C5A9}" dt="2018-09-03T07:11:41.388" v="6" actId="478"/>
            <ac:picMkLst>
              <pc:docMk/>
              <pc:sldMasterMk cId="0" sldId="2147483874"/>
              <pc:sldLayoutMk cId="0" sldId="2147483880"/>
              <ac:picMk id="5" creationId="{DD1A2CC0-EDCC-454D-B1EE-0A5C40701FC6}"/>
            </ac:picMkLst>
          </pc:picChg>
          <pc:picChg chg="add">
            <ac:chgData name="Allison Taylor" userId="44da5afe9d13f1f0" providerId="LiveId" clId="{8AC5CBF6-49E7-437A-B41B-95712EE9C5A9}" dt="2018-09-03T07:11:41.743" v="7"/>
            <ac:picMkLst>
              <pc:docMk/>
              <pc:sldMasterMk cId="0" sldId="2147483874"/>
              <pc:sldLayoutMk cId="0" sldId="2147483880"/>
              <ac:picMk id="6" creationId="{CB5A30E3-2144-42A5-A8F9-D7C410BAF83F}"/>
            </ac:picMkLst>
          </pc:picChg>
        </pc:sldLayoutChg>
        <pc:sldLayoutChg chg="addSp delSp">
          <pc:chgData name="Allison Taylor" userId="44da5afe9d13f1f0" providerId="LiveId" clId="{8AC5CBF6-49E7-437A-B41B-95712EE9C5A9}" dt="2018-09-03T07:11:44.410" v="9"/>
          <pc:sldLayoutMkLst>
            <pc:docMk/>
            <pc:sldMasterMk cId="0" sldId="2147483874"/>
            <pc:sldLayoutMk cId="0" sldId="2147483881"/>
          </pc:sldLayoutMkLst>
          <pc:picChg chg="del">
            <ac:chgData name="Allison Taylor" userId="44da5afe9d13f1f0" providerId="LiveId" clId="{8AC5CBF6-49E7-437A-B41B-95712EE9C5A9}" dt="2018-09-03T07:11:44.106" v="8" actId="478"/>
            <ac:picMkLst>
              <pc:docMk/>
              <pc:sldMasterMk cId="0" sldId="2147483874"/>
              <pc:sldLayoutMk cId="0" sldId="2147483881"/>
              <ac:picMk id="4" creationId="{45587F76-50F9-4B9F-AF13-F514DCCB8144}"/>
            </ac:picMkLst>
          </pc:picChg>
          <pc:picChg chg="add">
            <ac:chgData name="Allison Taylor" userId="44da5afe9d13f1f0" providerId="LiveId" clId="{8AC5CBF6-49E7-437A-B41B-95712EE9C5A9}" dt="2018-09-03T07:11:44.410" v="9"/>
            <ac:picMkLst>
              <pc:docMk/>
              <pc:sldMasterMk cId="0" sldId="2147483874"/>
              <pc:sldLayoutMk cId="0" sldId="2147483881"/>
              <ac:picMk id="5" creationId="{083558B9-0BEB-4AD8-8433-C20F2CBBC89E}"/>
            </ac:picMkLst>
          </pc:picChg>
        </pc:sldLayoutChg>
      </pc:sldMasterChg>
    </pc:docChg>
  </pc:docChgLst>
  <pc:docChgLst>
    <pc:chgData name="Alan Taylor" userId="6939062dda6982fc" providerId="LiveId" clId="{9BC0E2CF-F5EB-4897-A0A8-CB578615B659}"/>
    <pc:docChg chg="custSel modSld modMainMaster">
      <pc:chgData name="Alan Taylor" userId="6939062dda6982fc" providerId="LiveId" clId="{9BC0E2CF-F5EB-4897-A0A8-CB578615B659}" dt="2022-09-01T02:18:36.082" v="23" actId="1076"/>
      <pc:docMkLst>
        <pc:docMk/>
      </pc:docMkLst>
      <pc:sldChg chg="addSp delSp modSp mod">
        <pc:chgData name="Alan Taylor" userId="6939062dda6982fc" providerId="LiveId" clId="{9BC0E2CF-F5EB-4897-A0A8-CB578615B659}" dt="2022-09-01T02:16:02.527" v="5" actId="478"/>
        <pc:sldMkLst>
          <pc:docMk/>
          <pc:sldMk cId="1460060153" sldId="383"/>
        </pc:sldMkLst>
        <pc:spChg chg="add del mod">
          <ac:chgData name="Alan Taylor" userId="6939062dda6982fc" providerId="LiveId" clId="{9BC0E2CF-F5EB-4897-A0A8-CB578615B659}" dt="2022-09-01T02:15:11.710" v="1"/>
          <ac:spMkLst>
            <pc:docMk/>
            <pc:sldMk cId="1460060153" sldId="383"/>
            <ac:spMk id="3" creationId="{43623AB4-4027-7F05-9EDD-8D5E154DB410}"/>
          </ac:spMkLst>
        </pc:spChg>
        <pc:spChg chg="add mod">
          <ac:chgData name="Alan Taylor" userId="6939062dda6982fc" providerId="LiveId" clId="{9BC0E2CF-F5EB-4897-A0A8-CB578615B659}" dt="2022-09-01T02:16:02.527" v="5" actId="478"/>
          <ac:spMkLst>
            <pc:docMk/>
            <pc:sldMk cId="1460060153" sldId="383"/>
            <ac:spMk id="7" creationId="{DA129D87-D3BC-BAA1-7D49-DDF1B4565C76}"/>
          </ac:spMkLst>
        </pc:spChg>
        <pc:spChg chg="del">
          <ac:chgData name="Alan Taylor" userId="6939062dda6982fc" providerId="LiveId" clId="{9BC0E2CF-F5EB-4897-A0A8-CB578615B659}" dt="2022-09-01T02:14:15.731" v="0" actId="478"/>
          <ac:spMkLst>
            <pc:docMk/>
            <pc:sldMk cId="1460060153" sldId="383"/>
            <ac:spMk id="2050" creationId="{412470A0-6493-4AF7-8760-51C8F32C00AB}"/>
          </ac:spMkLst>
        </pc:spChg>
        <pc:picChg chg="add del mod">
          <ac:chgData name="Alan Taylor" userId="6939062dda6982fc" providerId="LiveId" clId="{9BC0E2CF-F5EB-4897-A0A8-CB578615B659}" dt="2022-09-01T02:16:02.527" v="5" actId="478"/>
          <ac:picMkLst>
            <pc:docMk/>
            <pc:sldMk cId="1460060153" sldId="383"/>
            <ac:picMk id="4" creationId="{EF06D9CD-1F78-8637-34A3-04B119DB4100}"/>
          </ac:picMkLst>
        </pc:picChg>
      </pc:sldChg>
      <pc:sldMasterChg chg="modSldLayout">
        <pc:chgData name="Alan Taylor" userId="6939062dda6982fc" providerId="LiveId" clId="{9BC0E2CF-F5EB-4897-A0A8-CB578615B659}" dt="2022-09-01T02:18:36.082" v="23" actId="1076"/>
        <pc:sldMasterMkLst>
          <pc:docMk/>
          <pc:sldMasterMk cId="0" sldId="2147483874"/>
        </pc:sldMasterMkLst>
        <pc:sldLayoutChg chg="addSp delSp modSp mod">
          <pc:chgData name="Alan Taylor" userId="6939062dda6982fc" providerId="LiveId" clId="{9BC0E2CF-F5EB-4897-A0A8-CB578615B659}" dt="2022-09-01T02:18:36.082" v="23" actId="1076"/>
          <pc:sldLayoutMkLst>
            <pc:docMk/>
            <pc:sldMasterMk cId="0" sldId="2147483874"/>
            <pc:sldLayoutMk cId="0" sldId="2147483875"/>
          </pc:sldLayoutMkLst>
          <pc:picChg chg="add mod">
            <ac:chgData name="Alan Taylor" userId="6939062dda6982fc" providerId="LiveId" clId="{9BC0E2CF-F5EB-4897-A0A8-CB578615B659}" dt="2022-09-01T02:18:36.082" v="23" actId="1076"/>
            <ac:picMkLst>
              <pc:docMk/>
              <pc:sldMasterMk cId="0" sldId="2147483874"/>
              <pc:sldLayoutMk cId="0" sldId="2147483875"/>
              <ac:picMk id="2" creationId="{B7A5102D-FEEE-40B6-F586-A7C16182AB34}"/>
            </ac:picMkLst>
          </pc:picChg>
          <pc:picChg chg="del">
            <ac:chgData name="Alan Taylor" userId="6939062dda6982fc" providerId="LiveId" clId="{9BC0E2CF-F5EB-4897-A0A8-CB578615B659}" dt="2022-09-01T02:18:19.066" v="17" actId="478"/>
            <ac:picMkLst>
              <pc:docMk/>
              <pc:sldMasterMk cId="0" sldId="2147483874"/>
              <pc:sldLayoutMk cId="0" sldId="2147483875"/>
              <ac:picMk id="5" creationId="{11E67670-A2A7-4915-8B0C-7336AFDB5718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26.727" v="8" actId="1076"/>
          <pc:sldLayoutMkLst>
            <pc:docMk/>
            <pc:sldMasterMk cId="0" sldId="2147483874"/>
            <pc:sldLayoutMk cId="0" sldId="2147483876"/>
          </pc:sldLayoutMkLst>
          <pc:picChg chg="add mod">
            <ac:chgData name="Alan Taylor" userId="6939062dda6982fc" providerId="LiveId" clId="{9BC0E2CF-F5EB-4897-A0A8-CB578615B659}" dt="2022-09-01T02:17:26.727" v="8" actId="1076"/>
            <ac:picMkLst>
              <pc:docMk/>
              <pc:sldMasterMk cId="0" sldId="2147483874"/>
              <pc:sldLayoutMk cId="0" sldId="2147483876"/>
              <ac:picMk id="4" creationId="{E70106F8-06C8-E8AF-5940-18405D79C441}"/>
            </ac:picMkLst>
          </pc:picChg>
          <pc:picChg chg="del">
            <ac:chgData name="Alan Taylor" userId="6939062dda6982fc" providerId="LiveId" clId="{9BC0E2CF-F5EB-4897-A0A8-CB578615B659}" dt="2022-09-01T02:17:22.644" v="7" actId="478"/>
            <ac:picMkLst>
              <pc:docMk/>
              <pc:sldMasterMk cId="0" sldId="2147483874"/>
              <pc:sldLayoutMk cId="0" sldId="2147483876"/>
              <ac:picMk id="9" creationId="{445B620E-62F4-4B76-864D-88A385BCE2E2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48.786" v="12" actId="1076"/>
          <pc:sldLayoutMkLst>
            <pc:docMk/>
            <pc:sldMasterMk cId="0" sldId="2147483874"/>
            <pc:sldLayoutMk cId="0" sldId="2147483878"/>
          </pc:sldLayoutMkLst>
          <pc:picChg chg="add mod">
            <ac:chgData name="Alan Taylor" userId="6939062dda6982fc" providerId="LiveId" clId="{9BC0E2CF-F5EB-4897-A0A8-CB578615B659}" dt="2022-09-01T02:17:48.786" v="12" actId="1076"/>
            <ac:picMkLst>
              <pc:docMk/>
              <pc:sldMasterMk cId="0" sldId="2147483874"/>
              <pc:sldLayoutMk cId="0" sldId="2147483878"/>
              <ac:picMk id="2" creationId="{4147953D-2C09-5A17-ABD4-CC457C2F83E2}"/>
            </ac:picMkLst>
          </pc:picChg>
          <pc:picChg chg="del">
            <ac:chgData name="Alan Taylor" userId="6939062dda6982fc" providerId="LiveId" clId="{9BC0E2CF-F5EB-4897-A0A8-CB578615B659}" dt="2022-09-01T02:17:45.713" v="11" actId="478"/>
            <ac:picMkLst>
              <pc:docMk/>
              <pc:sldMasterMk cId="0" sldId="2147483874"/>
              <pc:sldLayoutMk cId="0" sldId="2147483878"/>
              <ac:picMk id="7" creationId="{181FE1C0-CE49-4905-864E-06729B8D6626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56.283" v="14"/>
          <pc:sldLayoutMkLst>
            <pc:docMk/>
            <pc:sldMasterMk cId="0" sldId="2147483874"/>
            <pc:sldLayoutMk cId="0" sldId="2147483880"/>
          </pc:sldLayoutMkLst>
          <pc:picChg chg="add mod">
            <ac:chgData name="Alan Taylor" userId="6939062dda6982fc" providerId="LiveId" clId="{9BC0E2CF-F5EB-4897-A0A8-CB578615B659}" dt="2022-09-01T02:17:56.283" v="14"/>
            <ac:picMkLst>
              <pc:docMk/>
              <pc:sldMasterMk cId="0" sldId="2147483874"/>
              <pc:sldLayoutMk cId="0" sldId="2147483880"/>
              <ac:picMk id="3" creationId="{0122A0CB-0014-E7B8-0227-BBEEC11D9478}"/>
            </ac:picMkLst>
          </pc:picChg>
          <pc:picChg chg="del">
            <ac:chgData name="Alan Taylor" userId="6939062dda6982fc" providerId="LiveId" clId="{9BC0E2CF-F5EB-4897-A0A8-CB578615B659}" dt="2022-09-01T02:17:54.942" v="13" actId="478"/>
            <ac:picMkLst>
              <pc:docMk/>
              <pc:sldMasterMk cId="0" sldId="2147483874"/>
              <pc:sldLayoutMk cId="0" sldId="2147483880"/>
              <ac:picMk id="6" creationId="{CB5A30E3-2144-42A5-A8F9-D7C410BAF83F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8:05.899" v="16"/>
          <pc:sldLayoutMkLst>
            <pc:docMk/>
            <pc:sldMasterMk cId="0" sldId="2147483874"/>
            <pc:sldLayoutMk cId="0" sldId="2147483881"/>
          </pc:sldLayoutMkLst>
          <pc:picChg chg="add mod">
            <ac:chgData name="Alan Taylor" userId="6939062dda6982fc" providerId="LiveId" clId="{9BC0E2CF-F5EB-4897-A0A8-CB578615B659}" dt="2022-09-01T02:18:05.899" v="16"/>
            <ac:picMkLst>
              <pc:docMk/>
              <pc:sldMasterMk cId="0" sldId="2147483874"/>
              <pc:sldLayoutMk cId="0" sldId="2147483881"/>
              <ac:picMk id="2" creationId="{4D472E5E-8CC0-C609-24ED-255771A09EF2}"/>
            </ac:picMkLst>
          </pc:picChg>
          <pc:picChg chg="del">
            <ac:chgData name="Alan Taylor" userId="6939062dda6982fc" providerId="LiveId" clId="{9BC0E2CF-F5EB-4897-A0A8-CB578615B659}" dt="2022-09-01T02:18:04.931" v="15" actId="478"/>
            <ac:picMkLst>
              <pc:docMk/>
              <pc:sldMasterMk cId="0" sldId="2147483874"/>
              <pc:sldLayoutMk cId="0" sldId="2147483881"/>
              <ac:picMk id="5" creationId="{083558B9-0BEB-4AD8-8433-C20F2CBBC89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821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3128A28-9F4A-4625-BA54-262ECE95006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3" y="8792848"/>
            <a:ext cx="731520" cy="34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9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B8FB431-6DA3-46C7-AD81-97AA6695B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7DCDAE-3464-499D-A911-EC03F1BDAAE7}" type="slidenum">
              <a:rPr lang="en-US" altLang="en-US" sz="1200" b="0" baseline="0">
                <a:latin typeface="Times New Roman" panose="02020603050405020304" pitchFamily="18" charset="0"/>
              </a:rPr>
              <a:pPr/>
              <a:t>1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7451D4-60F4-4509-ACB7-A8D604259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73300FA-E640-4B8A-A61A-D22127A86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12293" name="Footer Placeholder 1">
            <a:extLst>
              <a:ext uri="{FF2B5EF4-FFF2-40B4-BE49-F238E27FC236}">
                <a16:creationId xmlns:a16="http://schemas.microsoft.com/office/drawing/2014/main" id="{EE24BFC9-65F0-4D16-9DEE-0E0D8C3F8D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2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7453" y="2304469"/>
            <a:ext cx="7832268" cy="463783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add presenter name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85943" y="1196994"/>
            <a:ext cx="8175288" cy="650856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add presentation title</a:t>
            </a:r>
            <a:endParaRPr lang="en-AU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8D99CA-9C60-49C9-A4C4-E52AE04035D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41936" y="3963988"/>
            <a:ext cx="1440000" cy="733272"/>
          </a:xfrm>
        </p:spPr>
        <p:txBody>
          <a:bodyPr/>
          <a:lstStyle>
            <a:lvl1pPr marL="34925" indent="0">
              <a:buNone/>
              <a:defRPr sz="1400"/>
            </a:lvl1pPr>
          </a:lstStyle>
          <a:p>
            <a:r>
              <a:rPr lang="en-US" dirty="0"/>
              <a:t>Click to add company logo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64F6E18-87D6-418F-8D50-4A4A246EB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7225" y="2812441"/>
            <a:ext cx="7832725" cy="500063"/>
          </a:xfrm>
        </p:spPr>
        <p:txBody>
          <a:bodyPr/>
          <a:lstStyle>
            <a:lvl1pPr marL="34925" indent="0" algn="ctr">
              <a:buNone/>
              <a:defRPr sz="1800"/>
            </a:lvl1pPr>
            <a:lvl2pPr marL="240094" indent="0">
              <a:buNone/>
              <a:defRPr/>
            </a:lvl2pPr>
            <a:lvl3pPr marL="377290" indent="0">
              <a:buNone/>
              <a:defRPr/>
            </a:lvl3pPr>
            <a:lvl4pPr marL="548786" indent="0">
              <a:buNone/>
              <a:defRPr/>
            </a:lvl4pPr>
            <a:lvl5pPr marL="720282" indent="0">
              <a:buNone/>
              <a:defRPr/>
            </a:lvl5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organisation</a:t>
            </a:r>
            <a:endParaRPr lang="en-US" dirty="0"/>
          </a:p>
        </p:txBody>
      </p:sp>
      <p:pic>
        <p:nvPicPr>
          <p:cNvPr id="2" name="Content Placeholder 3" descr="Logo&#10;&#10;Description automatically generated">
            <a:extLst>
              <a:ext uri="{FF2B5EF4-FFF2-40B4-BE49-F238E27FC236}">
                <a16:creationId xmlns:a16="http://schemas.microsoft.com/office/drawing/2014/main" id="{B7A5102D-FEEE-40B6-F586-A7C16182AB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21" y="3970095"/>
            <a:ext cx="952792" cy="61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718" y="2440366"/>
            <a:ext cx="7317739" cy="970494"/>
          </a:xfrm>
        </p:spPr>
        <p:txBody>
          <a:bodyPr anchor="t">
            <a:normAutofit/>
          </a:bodyPr>
          <a:lstStyle>
            <a:lvl1pPr algn="l">
              <a:defRPr sz="2401" b="1" cap="none"/>
            </a:lvl1pPr>
          </a:lstStyle>
          <a:p>
            <a:r>
              <a:rPr lang="en-US" dirty="0"/>
              <a:t>Click to add 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718" y="3433118"/>
            <a:ext cx="7317739" cy="824084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sub heading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="1"/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7263" y="726510"/>
            <a:ext cx="8642175" cy="4159815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377291" indent="-13719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 marL="514487" indent="-137197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-"/>
              <a:defRPr baseline="0"/>
            </a:lvl3pPr>
            <a:lvl4pPr>
              <a:spcBef>
                <a:spcPts val="450"/>
              </a:spcBef>
              <a:spcAft>
                <a:spcPts val="450"/>
              </a:spcAft>
              <a:defRPr baseline="0"/>
            </a:lvl4pPr>
            <a:lvl5pPr marL="857479" indent="-137197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3A9B2EB-BFE6-4237-91BC-DAFB82B32B41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Logo&#10;&#10;Description automatically generated">
            <a:extLst>
              <a:ext uri="{FF2B5EF4-FFF2-40B4-BE49-F238E27FC236}">
                <a16:creationId xmlns:a16="http://schemas.microsoft.com/office/drawing/2014/main" id="{E70106F8-06C8-E8AF-5940-18405D79C4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2" y="4767893"/>
            <a:ext cx="445041" cy="286794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47737" y="44469"/>
            <a:ext cx="8651703" cy="650856"/>
          </a:xfrm>
        </p:spPr>
        <p:txBody>
          <a:bodyPr anchor="ctr"/>
          <a:lstStyle>
            <a:lvl1pPr algn="ctr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A00B6D4-C27C-4DE2-8799-7651B5ACCB4E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F48C367-3D13-4FB3-869D-25823B158D8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53627" y="808038"/>
            <a:ext cx="4145813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  <a:endParaRPr lang="en-AU" dirty="0"/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66843A23-368B-47AF-8DB1-1A2F664D1E3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47737" y="808038"/>
            <a:ext cx="4142636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  <a:endParaRPr lang="en-AU" dirty="0"/>
          </a:p>
        </p:txBody>
      </p:sp>
      <p:pic>
        <p:nvPicPr>
          <p:cNvPr id="2" name="Content Placeholder 3" descr="Logo&#10;&#10;Description automatically generated">
            <a:extLst>
              <a:ext uri="{FF2B5EF4-FFF2-40B4-BE49-F238E27FC236}">
                <a16:creationId xmlns:a16="http://schemas.microsoft.com/office/drawing/2014/main" id="{4147953D-2C09-5A17-ABD4-CC457C2F83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04" y="4774916"/>
            <a:ext cx="445041" cy="2867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aseline="0"/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8A1F15D0-993B-4722-A49A-6802F61E4200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3" name="Content Placeholder 3" descr="Logo&#10;&#10;Description automatically generated">
            <a:extLst>
              <a:ext uri="{FF2B5EF4-FFF2-40B4-BE49-F238E27FC236}">
                <a16:creationId xmlns:a16="http://schemas.microsoft.com/office/drawing/2014/main" id="{0122A0CB-0014-E7B8-0227-BBEEC11D94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2" y="4767893"/>
            <a:ext cx="445041" cy="2867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333ADF52-7208-4305-B993-C99F481BA3C4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2" name="Content Placeholder 3" descr="Logo&#10;&#10;Description automatically generated">
            <a:extLst>
              <a:ext uri="{FF2B5EF4-FFF2-40B4-BE49-F238E27FC236}">
                <a16:creationId xmlns:a16="http://schemas.microsoft.com/office/drawing/2014/main" id="{4D472E5E-8CC0-C609-24ED-255771A09E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2" y="4767893"/>
            <a:ext cx="445041" cy="28679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737" y="44469"/>
            <a:ext cx="8651703" cy="581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63" y="757826"/>
            <a:ext cx="8642175" cy="4128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7" r:id="rId2"/>
    <p:sldLayoutId id="2147483876" r:id="rId3"/>
    <p:sldLayoutId id="2147483878" r:id="rId4"/>
    <p:sldLayoutId id="2147483880" r:id="rId5"/>
    <p:sldLayoutId id="2147483881" r:id="rId6"/>
  </p:sldLayoutIdLst>
  <p:hf hdr="0" ftr="0" dt="0"/>
  <p:txStyles>
    <p:titleStyle>
      <a:lvl1pPr algn="ctr" defTabSz="685983" rtl="0" eaLnBrk="1" latinLnBrk="0" hangingPunct="1">
        <a:spcBef>
          <a:spcPct val="0"/>
        </a:spcBef>
        <a:buNone/>
        <a:defRPr sz="2401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1775" indent="-196850" algn="l" defTabSz="685983" rtl="0" eaLnBrk="1" latinLnBrk="0" hangingPunct="1">
        <a:spcBef>
          <a:spcPts val="600"/>
        </a:spcBef>
        <a:spcAft>
          <a:spcPts val="600"/>
        </a:spcAft>
        <a:buClrTx/>
        <a:buFont typeface="Wingdings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377291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487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85983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Wingdings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479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974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470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966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461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520EC8B-F98B-4BCB-90F9-0D510165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36" y="44469"/>
            <a:ext cx="8651703" cy="581832"/>
          </a:xfrm>
        </p:spPr>
        <p:txBody>
          <a:bodyPr/>
          <a:lstStyle/>
          <a:p>
            <a:r>
              <a:rPr lang="en-US" dirty="0"/>
              <a:t>Instructions</a:t>
            </a:r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129D87-D3BC-BAA1-7D49-DDF1B4565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of this template is encouraged but not compulsory.</a:t>
            </a:r>
          </a:p>
          <a:p>
            <a:r>
              <a:rPr lang="en-US" altLang="en-US" dirty="0"/>
              <a:t>This template has been prepared in widescreen format with font sizes suitable for the conference room. </a:t>
            </a:r>
          </a:p>
          <a:p>
            <a:r>
              <a:rPr lang="en-US" altLang="en-US" dirty="0"/>
              <a:t>We recommend the use of pictures and graphs to engage the audience.</a:t>
            </a:r>
          </a:p>
          <a:p>
            <a:r>
              <a:rPr lang="en-US" altLang="en-US" dirty="0"/>
              <a:t>The following pages show several master slides that will allow you to insert bulleted text, pictures, tables and charts. </a:t>
            </a:r>
          </a:p>
          <a:p>
            <a:r>
              <a:rPr lang="en-US" altLang="en-US"/>
              <a:t>Please delete this instruction slide prior to submitting your presentation.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6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EFAA0DD-A317-4F61-9B5F-CA74894F60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Presenter Name</a:t>
            </a:r>
            <a:endParaRPr lang="en-A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A0C313A-F931-44B2-AA6D-90B3E40DC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Title </a:t>
            </a:r>
            <a:endParaRPr lang="en-AU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AF4D684-1743-4B74-A87B-BB8A7FA2F3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E95CB9-4EF5-4083-8C28-FA9F1BFFD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 </a:t>
            </a:r>
            <a:r>
              <a:rPr lang="en-US" dirty="0" err="1"/>
              <a:t>Organisation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46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CA00F-F624-4036-8451-1C8F313AF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 Heading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57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Content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04210-4E3E-41A4-A49A-2E06C825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1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F3324C-ED90-4A9D-927F-738B22A1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2-colum content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5E9AE-476B-48B5-B9EE-EE00A0CFB73E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6B5CA-0EAB-4EEB-9D10-3C6163F2C36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64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DBA874-63B6-49C3-86B6-C12B4E43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Only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827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F34C19-A64B-4513-8EF3-3596316B871D}"/>
              </a:ext>
            </a:extLst>
          </p:cNvPr>
          <p:cNvSpPr txBox="1"/>
          <p:nvPr/>
        </p:nvSpPr>
        <p:spPr>
          <a:xfrm>
            <a:off x="3753781" y="2387878"/>
            <a:ext cx="16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Blank Page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69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ALTA">
      <a:dk1>
        <a:sysClr val="windowText" lastClr="000000"/>
      </a:dk1>
      <a:lt1>
        <a:sysClr val="window" lastClr="FFFFFF"/>
      </a:lt1>
      <a:dk2>
        <a:srgbClr val="54483E"/>
      </a:dk2>
      <a:lt2>
        <a:srgbClr val="F5913C"/>
      </a:lt2>
      <a:accent1>
        <a:srgbClr val="E2B582"/>
      </a:accent1>
      <a:accent2>
        <a:srgbClr val="D9C9B1"/>
      </a:accent2>
      <a:accent3>
        <a:srgbClr val="FAF2E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15347</TotalTime>
  <Words>102</Words>
  <Application>Microsoft Office PowerPoint</Application>
  <PresentationFormat>Custom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Wingdings</vt:lpstr>
      <vt:lpstr>Perspective</vt:lpstr>
      <vt:lpstr>Instructions</vt:lpstr>
      <vt:lpstr>Presentation Title </vt:lpstr>
      <vt:lpstr>Section Heading</vt:lpstr>
      <vt:lpstr>Heading and Content</vt:lpstr>
      <vt:lpstr>Heading and 2-colum content</vt:lpstr>
      <vt:lpstr>Heading Only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ALTA 2019 Presentation Template</dc:title>
  <dc:creator>Alan Taylor;ALTA</dc:creator>
  <cp:lastModifiedBy>Alan Taylor</cp:lastModifiedBy>
  <cp:revision>286</cp:revision>
  <dcterms:created xsi:type="dcterms:W3CDTF">2013-02-11T05:28:17Z</dcterms:created>
  <dcterms:modified xsi:type="dcterms:W3CDTF">2022-10-06T04:41:47Z</dcterms:modified>
</cp:coreProperties>
</file>